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34615" autoAdjust="0"/>
    <p:restoredTop sz="86369" autoAdjust="0"/>
  </p:normalViewPr>
  <p:slideViewPr>
    <p:cSldViewPr>
      <p:cViewPr varScale="1">
        <p:scale>
          <a:sx n="108" d="100"/>
          <a:sy n="108" d="100"/>
        </p:scale>
        <p:origin x="-3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2F33563-9E10-493C-86D7-AAE980073A92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026467B-9187-4BAA-8B5C-0AF9A73F9C31}" type="slidenum">
              <a:rPr lang="fr-FR" smtClean="0"/>
              <a:t>‹N°›</a:t>
            </a:fld>
            <a:endParaRPr lang="fr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2233" y="4864955"/>
            <a:ext cx="1819647" cy="1516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564904"/>
            <a:ext cx="1854501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llipse 10"/>
          <p:cNvSpPr/>
          <p:nvPr/>
        </p:nvSpPr>
        <p:spPr>
          <a:xfrm>
            <a:off x="3491880" y="188640"/>
            <a:ext cx="2592288" cy="648072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dirty="0" smtClean="0">
                <a:solidFill>
                  <a:srgbClr val="7030A0"/>
                </a:solidFill>
                <a:latin typeface="Adobe Caslon Pro Bold" pitchFamily="18" charset="0"/>
              </a:rPr>
              <a:t>Auto-apprentissage</a:t>
            </a:r>
            <a:endParaRPr lang="fr-FR" sz="1400" dirty="0">
              <a:solidFill>
                <a:srgbClr val="7030A0"/>
              </a:solidFill>
              <a:latin typeface="Adobe Caslon Pro Bold" pitchFamily="18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1592451" y="4437112"/>
            <a:ext cx="1971437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Travail en groupe</a:t>
            </a:r>
            <a:endParaRPr lang="fr-FR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636912"/>
            <a:ext cx="1497851" cy="97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34389" y="4869160"/>
            <a:ext cx="2088232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07704" y="2636912"/>
            <a:ext cx="152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ZoneTexte 27"/>
          <p:cNvSpPr txBox="1"/>
          <p:nvPr/>
        </p:nvSpPr>
        <p:spPr>
          <a:xfrm>
            <a:off x="5234389" y="4509120"/>
            <a:ext cx="208823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Travail en binôme </a:t>
            </a:r>
            <a:endParaRPr lang="fr-FR" dirty="0"/>
          </a:p>
        </p:txBody>
      </p:sp>
      <p:sp>
        <p:nvSpPr>
          <p:cNvPr id="35" name="ZoneTexte 34"/>
          <p:cNvSpPr txBox="1"/>
          <p:nvPr/>
        </p:nvSpPr>
        <p:spPr>
          <a:xfrm>
            <a:off x="2195736" y="1556792"/>
            <a:ext cx="5314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Au début, l’auto-apprentissage c’était ça pour moi :</a:t>
            </a:r>
            <a:endParaRPr lang="fr-FR" dirty="0"/>
          </a:p>
        </p:txBody>
      </p:sp>
      <p:sp>
        <p:nvSpPr>
          <p:cNvPr id="38" name="ZoneTexte 37"/>
          <p:cNvSpPr txBox="1"/>
          <p:nvPr/>
        </p:nvSpPr>
        <p:spPr>
          <a:xfrm>
            <a:off x="2282061" y="3861048"/>
            <a:ext cx="2264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Maintenant, c’est ça :</a:t>
            </a:r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1907704" y="2204864"/>
            <a:ext cx="151216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    Internet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>
            <a:off x="4211960" y="2204864"/>
            <a:ext cx="155529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Travail scolaire</a:t>
            </a:r>
            <a:endParaRPr lang="fr-FR" dirty="0"/>
          </a:p>
        </p:txBody>
      </p:sp>
      <p:sp>
        <p:nvSpPr>
          <p:cNvPr id="42" name="ZoneTexte 41"/>
          <p:cNvSpPr txBox="1"/>
          <p:nvPr/>
        </p:nvSpPr>
        <p:spPr>
          <a:xfrm>
            <a:off x="6588224" y="2204864"/>
            <a:ext cx="160332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smtClean="0"/>
              <a:t>Réflexion seule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</TotalTime>
  <Words>27</Words>
  <Application>Microsoft Office PowerPoint</Application>
  <PresentationFormat>Affichage à l'écran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Solstice</vt:lpstr>
      <vt:lpstr>Diapositive 1</vt:lpstr>
    </vt:vector>
  </TitlesOfParts>
  <Company>INPL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Etudiant ENSGSI</dc:creator>
  <cp:lastModifiedBy>Etudiant ENSGSI</cp:lastModifiedBy>
  <cp:revision>8</cp:revision>
  <dcterms:created xsi:type="dcterms:W3CDTF">2012-06-12T14:00:51Z</dcterms:created>
  <dcterms:modified xsi:type="dcterms:W3CDTF">2012-06-12T15:20:26Z</dcterms:modified>
</cp:coreProperties>
</file>